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1293" autoAdjust="0"/>
  </p:normalViewPr>
  <p:slideViewPr>
    <p:cSldViewPr snapToGrid="0">
      <p:cViewPr varScale="1">
        <p:scale>
          <a:sx n="112" d="100"/>
          <a:sy n="112" d="100"/>
        </p:scale>
        <p:origin x="15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6/13/23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6/13/23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6/13/23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6/13/23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6/13/23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6/13/23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6/13/23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6/13/23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DER Sentiment Analysis: A Complete Guide, Algo Trading and More">
            <a:extLst>
              <a:ext uri="{FF2B5EF4-FFF2-40B4-BE49-F238E27FC236}">
                <a16:creationId xmlns:a16="http://schemas.microsoft.com/office/drawing/2014/main" id="{BC90D072-1358-E8EB-4272-F7D8FB19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37052"/>
            <a:ext cx="4380624" cy="3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6/13/23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6026</TotalTime>
  <Words>1071</Words>
  <Application>Microsoft Macintosh PowerPoint</Application>
  <PresentationFormat>On-screen Show (4:3)</PresentationFormat>
  <Paragraphs>290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345</cp:revision>
  <dcterms:created xsi:type="dcterms:W3CDTF">2018-05-23T17:24:59Z</dcterms:created>
  <dcterms:modified xsi:type="dcterms:W3CDTF">2023-06-13T20:29:41Z</dcterms:modified>
</cp:coreProperties>
</file>